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6" r:id="rId3"/>
    <p:sldId id="270" r:id="rId4"/>
    <p:sldId id="264" r:id="rId5"/>
    <p:sldId id="274" r:id="rId6"/>
    <p:sldId id="265" r:id="rId7"/>
    <p:sldId id="267" r:id="rId8"/>
    <p:sldId id="273" r:id="rId9"/>
    <p:sldId id="271" r:id="rId10"/>
    <p:sldId id="268" r:id="rId11"/>
    <p:sldId id="275" r:id="rId12"/>
    <p:sldId id="276" r:id="rId13"/>
    <p:sldId id="269" r:id="rId14"/>
    <p:sldId id="272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CE92"/>
    <a:srgbClr val="FBE3D6"/>
    <a:srgbClr val="FFBB00"/>
    <a:srgbClr val="9AE2FC"/>
    <a:srgbClr val="B3EBFF"/>
    <a:srgbClr val="6FC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7C7A15-A6F5-0C71-C2F1-939CE99C1AC8}" v="26" dt="2024-10-30T07:32:44.351"/>
    <p1510:client id="{554F4D11-1132-F135-A0FE-09590A030825}" v="129" dt="2024-10-29T20:06:02.320"/>
    <p1510:client id="{BF500ED8-0EDA-9FF3-15B2-CC09F6B734C3}" v="6" dt="2024-10-30T08:42:20.949"/>
    <p1510:client id="{CCCACAE6-1C5C-70F3-2C9C-BDC2BEC560B0}" v="105" dt="2024-10-31T08:26:44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DF82E-50A3-42B9-A760-C75D8C621BE2}" type="datetimeFigureOut"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14998-26A6-4504-BCF2-89555E52DA04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87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https://pixabay.com/videos/coding-programming-163491/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46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https://pixabay.com/videos/dog-puppy-human-high-5-smart-135025/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02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https://pixabay.com/videos/squares-cubes-motion-graphics-149701/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76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https://pixabay.com/videos/students-girls-globe-erth-class-89066/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14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</a:t>
            </a:r>
            <a:r>
              <a:rPr lang="en-US" altLang="zh-TW" dirty="0">
                <a:ea typeface="新細明體"/>
              </a:rPr>
              <a:t>tunnel-light-</a:t>
            </a:r>
            <a:r>
              <a:rPr lang="zh-TW" dirty="0">
                <a:ea typeface="新細明體"/>
              </a:rPr>
              <a:t>game-a</a:t>
            </a:r>
            <a:r>
              <a:rPr lang="en-US" altLang="zh-TW" dirty="0">
                <a:ea typeface="新細明體"/>
              </a:rPr>
              <a:t>b</a:t>
            </a:r>
            <a:r>
              <a:rPr lang="zh-TW" dirty="0">
                <a:ea typeface="新細明體"/>
              </a:rPr>
              <a:t>s</a:t>
            </a:r>
            <a:r>
              <a:rPr lang="en-US" altLang="zh-TW" dirty="0">
                <a:ea typeface="新細明體"/>
              </a:rPr>
              <a:t>tr</a:t>
            </a:r>
            <a:r>
              <a:rPr lang="zh-TW" dirty="0">
                <a:ea typeface="新細明體"/>
              </a:rPr>
              <a:t>ac</a:t>
            </a:r>
            <a:r>
              <a:rPr lang="en-US" altLang="zh-TW" dirty="0">
                <a:ea typeface="新細明體"/>
              </a:rPr>
              <a:t>t-dig</a:t>
            </a:r>
            <a:r>
              <a:rPr lang="zh-TW" dirty="0">
                <a:ea typeface="新細明體"/>
              </a:rPr>
              <a:t>i</a:t>
            </a:r>
            <a:r>
              <a:rPr lang="en-US" altLang="zh-TW" dirty="0">
                <a:ea typeface="新細明體"/>
              </a:rPr>
              <a:t>tal</a:t>
            </a:r>
            <a:r>
              <a:rPr lang="zh-TW" dirty="0">
                <a:ea typeface="新細明體"/>
              </a:rPr>
              <a:t>-</a:t>
            </a:r>
            <a:r>
              <a:rPr lang="en-US" altLang="zh-TW" dirty="0">
                <a:ea typeface="新細明體"/>
              </a:rPr>
              <a:t>1</a:t>
            </a:r>
            <a:r>
              <a:rPr lang="zh-TW" dirty="0">
                <a:ea typeface="新細明體"/>
              </a:rPr>
              <a:t>7</a:t>
            </a:r>
            <a:r>
              <a:rPr lang="en-US" altLang="zh-TW" dirty="0">
                <a:ea typeface="新細明體"/>
              </a:rPr>
              <a:t>9333</a:t>
            </a:r>
            <a:r>
              <a:rPr lang="zh-TW" dirty="0">
                <a:ea typeface="新細明體"/>
              </a:rPr>
              <a:t>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358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https://pixabay.com/videos/pool-sunbathing-vacation-funny-95436/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https://pixabay.com/videos/students-class-classroom-education-215475/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06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https://pixabay.com/videos/knight-3d-medieval-armor-man-31210/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919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https://pixabay.com/videos/park-children-playground-40822/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24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https://pixabay.com/videos/man-think-beard-thoughtful-203251/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49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https://pixabay.com/videos/fruit-cutting-food-cut-healthy-33249/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438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https://pixabay.com/videos/dance-green-screen-mindcraft-steve-46012/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85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https://pixabay.com/videos/woman-coronavirus-mask-quarantine-44641/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79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https://pixabay.com/videos/kids-playing-fun-childhood-149939/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37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CE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0. title">
            <a:hlinkClick r:id="" action="ppaction://media"/>
            <a:extLst>
              <a:ext uri="{FF2B5EF4-FFF2-40B4-BE49-F238E27FC236}">
                <a16:creationId xmlns:a16="http://schemas.microsoft.com/office/drawing/2014/main" id="{B71D6F98-C32E-56C7-53BD-369CA9F4C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7" y="-1337545"/>
            <a:ext cx="12202964" cy="9536119"/>
          </a:xfrm>
          <a:prstGeom prst="rect">
            <a:avLst/>
          </a:prstGeom>
          <a:ln>
            <a:noFill/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D7B817A-A9E6-E9DE-0122-17DFAE546A28}"/>
              </a:ext>
            </a:extLst>
          </p:cNvPr>
          <p:cNvSpPr txBox="1"/>
          <p:nvPr/>
        </p:nvSpPr>
        <p:spPr>
          <a:xfrm>
            <a:off x="459059" y="2642839"/>
            <a:ext cx="399771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800" dirty="0" err="1">
                <a:latin typeface="Microsoft JhengHei"/>
                <a:ea typeface="新細明體"/>
                <a:cs typeface="Segoe UI"/>
              </a:rPr>
              <a:t>職場故事</a:t>
            </a:r>
            <a:r>
              <a:rPr lang="en-US" altLang="zh-TW" sz="4800" dirty="0">
                <a:latin typeface="Microsoft JhengHei"/>
                <a:ea typeface="新細明體"/>
                <a:cs typeface="Segoe UI"/>
              </a:rPr>
              <a:t>​</a:t>
            </a:r>
          </a:p>
          <a:p>
            <a:r>
              <a:rPr lang="zh-TW" sz="4800">
                <a:latin typeface="Microsoft JhengHei"/>
                <a:ea typeface="Microsoft JhengHei"/>
                <a:cs typeface="Segoe UI"/>
              </a:rPr>
              <a:t>(</a:t>
            </a:r>
            <a:r>
              <a:rPr lang="en-US" altLang="zh-TW" sz="4800" dirty="0" err="1">
                <a:latin typeface="Microsoft JhengHei"/>
                <a:ea typeface="Microsoft JhengHei"/>
                <a:cs typeface="Segoe UI"/>
              </a:rPr>
              <a:t>Animaze</a:t>
            </a:r>
            <a:r>
              <a:rPr lang="zh-TW" sz="4800">
                <a:latin typeface="Microsoft JhengHei"/>
                <a:ea typeface="Microsoft JhengHei"/>
                <a:cs typeface="Segoe UI"/>
              </a:rPr>
              <a:t>)</a:t>
            </a:r>
            <a:r>
              <a:rPr lang="en-US" altLang="zh-TW" sz="2800" dirty="0">
                <a:latin typeface="Microsoft JhengHei"/>
                <a:ea typeface="新細明體"/>
                <a:cs typeface="Segoe UI"/>
              </a:rPr>
              <a:t>​</a:t>
            </a:r>
            <a:endParaRPr lang="en-US" sz="2800" dirty="0">
              <a:latin typeface="Microsoft JhengHe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50390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6.1 dog hifive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CD019907-E529-A681-8BCC-AE4A2D94F5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-16042"/>
            <a:ext cx="12205702" cy="687003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6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48658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6.2 visualization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EE077088-4162-D51E-0950-1B47C93CE9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4011"/>
            <a:ext cx="12195676" cy="68499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6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83763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6.3 observe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B5C76374-E90A-935C-1FC5-240DF97E8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4011"/>
            <a:ext cx="12195676" cy="68499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6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87259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7.1 game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3071FC27-EB42-6ACD-6638-533EF2247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-16042"/>
            <a:ext cx="12205702" cy="687003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7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結局</a:t>
            </a:r>
          </a:p>
        </p:txBody>
      </p:sp>
    </p:spTree>
    <p:extLst>
      <p:ext uri="{BB962C8B-B14F-4D97-AF65-F5344CB8AC3E}">
        <p14:creationId xmlns:p14="http://schemas.microsoft.com/office/powerpoint/2010/main" val="423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7.2 vacation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01FB9AEB-E5E3-1754-D875-93A010962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4011"/>
            <a:ext cx="12195676" cy="68499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7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結局</a:t>
            </a:r>
          </a:p>
        </p:txBody>
      </p:sp>
    </p:spTree>
    <p:extLst>
      <p:ext uri="{BB962C8B-B14F-4D97-AF65-F5344CB8AC3E}">
        <p14:creationId xmlns:p14="http://schemas.microsoft.com/office/powerpoint/2010/main" val="206050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1.1 teaching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F223B7B4-409F-7AD4-7B3A-82F8C36FDE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4011"/>
            <a:ext cx="12195676" cy="68499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crosoft JhengHei"/>
              </a:rPr>
              <a:t>1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72836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1.2 happy coding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F3682DA8-50E8-1378-188B-5F48C3C8F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4011"/>
            <a:ext cx="12195676" cy="68499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400">
                <a:latin typeface="Microsoft JhengHei"/>
                <a:ea typeface="Microsoft JhengHei"/>
              </a:rPr>
              <a:t>1. 目標</a:t>
            </a:r>
          </a:p>
        </p:txBody>
      </p:sp>
    </p:spTree>
    <p:extLst>
      <p:ext uri="{BB962C8B-B14F-4D97-AF65-F5344CB8AC3E}">
        <p14:creationId xmlns:p14="http://schemas.microsoft.com/office/powerpoint/2010/main" val="11550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.1 children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6A9403E7-4177-BF22-F1EF-CF930D9B8F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-16042"/>
            <a:ext cx="12205702" cy="687003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2.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41642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.2 thinking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C65CAF86-A37E-B805-FB17-26567433B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5" y="1105"/>
            <a:ext cx="12182889" cy="685579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400">
                <a:latin typeface="Microsoft JhengHei"/>
                <a:ea typeface="Microsoft JhengHei"/>
              </a:rPr>
              <a:t>2. </a:t>
            </a:r>
            <a:r>
              <a:rPr lang="zh-TW" altLang="en-US" sz="4400">
                <a:latin typeface="Microsoft JhengHei"/>
                <a:ea typeface="Microsoft JhengHei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5525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3. cutting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89855012-9EBD-7A48-034C-B4084CD3E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4011"/>
            <a:ext cx="12195676" cy="68499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3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努力</a:t>
            </a:r>
            <a:endParaRPr lang="zh-TW" sz="4400">
              <a:solidFill>
                <a:schemeClr val="bg1"/>
              </a:solidFill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5373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4.1 game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DBF6541A-220D-4511-88F0-9160C2F4E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4011"/>
            <a:ext cx="12195676" cy="68499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crosoft JhengHei"/>
              </a:rPr>
              <a:t>4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6016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5.1 covid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2E7EEFC9-6726-3C22-8E28-58AF4644C8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5" y="1105"/>
            <a:ext cx="12182889" cy="685579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5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559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5.2 messy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0E430925-DF01-F350-6810-EE67A82E07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38" y="4011"/>
            <a:ext cx="12195676" cy="684997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5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90206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14</Slides>
  <Notes>14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455</cp:revision>
  <dcterms:created xsi:type="dcterms:W3CDTF">2024-10-12T06:44:29Z</dcterms:created>
  <dcterms:modified xsi:type="dcterms:W3CDTF">2024-10-31T08:27:08Z</dcterms:modified>
</cp:coreProperties>
</file>